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B363BA-7075-4ABB-A2EB-46815C974360}">
  <a:tblStyle styleId="{33B363BA-7075-4ABB-A2EB-46815C9743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07927f704_0_0:notes"/>
          <p:cNvSpPr/>
          <p:nvPr>
            <p:ph idx="2" type="sldImg"/>
          </p:nvPr>
        </p:nvSpPr>
        <p:spPr>
          <a:xfrm>
            <a:off x="38139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07927f7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6591" y="865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{33B363BA-7075-4ABB-A2EB-46815C974360}</a:tableStyleId>
              </a:tblPr>
              <a:tblGrid>
                <a:gridCol w="1689700"/>
                <a:gridCol w="1689700"/>
                <a:gridCol w="1689700"/>
                <a:gridCol w="1689700"/>
                <a:gridCol w="1689700"/>
              </a:tblGrid>
              <a:tr h="50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MONDAY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16th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TUESDAY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17th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WEDNESDAY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18th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THURSDAY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19th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FRIDAY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20th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194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 8.9B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advocate for community health by identifying community resources, participating in community service, considering organ donation, and understanding environmental justice;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identify public health goals and organizations; and describe health organizations that promote world health.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Warm-Up Activity: My Community in the text. Students will identify environmental factors affecting health in their communities.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Skill Development:</a:t>
                      </a:r>
                      <a:r>
                        <a:rPr lang="en" sz="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Students will rank their communities on several factors affecting community health and analyze the impact of these factors.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8.1C, 8.8B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Review Information learned in Chapter 2.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What is one new piece of information you learned yesterday? Today? What is one question you still have?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Teacher-Directed Activity: Vocabulary Review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Have students complete the </a:t>
                      </a:r>
                      <a:r>
                        <a:rPr i="1" lang="en" sz="800">
                          <a:solidFill>
                            <a:schemeClr val="dk1"/>
                          </a:solidFill>
                        </a:rPr>
                        <a:t>Vocabulary Activity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 in the text to review and use the terms learned in the chapter.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8.2B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differentiate between verbal and nonverbal communication;</a:t>
                      </a:r>
                      <a:r>
                        <a:rPr lang="en" sz="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analyze how active listening improves communication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800"/>
                        <a:t>Class Discussion: How do you know when someone is not really engaged when talking to you?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Presentation on Section 3.1, students take notes.</a:t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8.9B, 8.1C, 8.2B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Review information Learned since last Test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Write in Journal: Create two test questions based on information learned since last test.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highlight>
                            <a:schemeClr val="accent6"/>
                          </a:highlight>
                        </a:rPr>
                        <a:t>Hand out review for students to complete</a:t>
                      </a:r>
                      <a:r>
                        <a:rPr lang="en" sz="700"/>
                        <a:t>, if they don’t complete in class then they need to finish at home.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8.9B, 8.1C, 8.2B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 Assess Information learned since the previous test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700">
                          <a:highlight>
                            <a:schemeClr val="accent6"/>
                          </a:highlight>
                        </a:rPr>
                        <a:t>Exam on material learned since last test</a:t>
                      </a:r>
                      <a:endParaRPr sz="700"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When finished students are to work on a reading guide for chapter 3.1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 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584114" y="263399"/>
            <a:ext cx="4138500" cy="4605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     </a:t>
            </a:r>
            <a:r>
              <a:rPr b="1" lang="en" sz="1000">
                <a:solidFill>
                  <a:schemeClr val="dk1"/>
                </a:solidFill>
              </a:rPr>
              <a:t>8th Grade Health</a:t>
            </a:r>
            <a:r>
              <a:rPr b="1" lang="en" sz="1000"/>
              <a:t>                       1st  six weeks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4857750" y="222700"/>
            <a:ext cx="3507300" cy="522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WEEK</a:t>
            </a:r>
            <a:r>
              <a:rPr lang="en" sz="1200"/>
              <a:t>:  September 16-20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