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1451375-4196-4353-9983-65BB7A205082}">
  <a:tblStyle styleId="{61451375-4196-4353-9983-65BB7A2050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07927f704_0_0:notes"/>
          <p:cNvSpPr/>
          <p:nvPr>
            <p:ph idx="2" type="sldImg"/>
          </p:nvPr>
        </p:nvSpPr>
        <p:spPr>
          <a:xfrm>
            <a:off x="38139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07927f7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66591" y="865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{61451375-4196-4353-9983-65BB7A205082}</a:tableStyleId>
              </a:tblPr>
              <a:tblGrid>
                <a:gridCol w="1689700"/>
                <a:gridCol w="1689700"/>
                <a:gridCol w="1689700"/>
                <a:gridCol w="1689700"/>
                <a:gridCol w="1689700"/>
              </a:tblGrid>
              <a:tr h="502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MONDAY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9th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TUESDAY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10th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WEDNESDAY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11th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THURSDAY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12th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FRIDAY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13th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194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8.8B, 8.9B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apply reliable health information to make healthy decisions; and communicate health information with your family and the community.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Write in Journal.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List three traits that would make you question whether a website is reliable, two traits that would make you believe a website is reliable, and one URL stem that means a website is trustworthy.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Finish taking notes on section 2.2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8.1C, 8.1A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7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summarize how people access health services in the United States; explain the rights of minors to seek health services; analyze the importance of getting regular checkups and screenings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Class Discussion: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Should the government provide free healthcare to everyone? Why or why not?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Assign Lesson 2.3 reading guide to help students read and understand section 2.3</a:t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8.1C, 8.1A, 8.1B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explain the rights of minors to seek health services; analyze the importance of getting regular checkups and screenings; identify when health services are needed to treat a health condition</a:t>
                      </a:r>
                      <a:endParaRPr sz="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Write in Journal: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Which of the following should be treated by a primary care doctor, and which should be treated by a specialist: sore throat, occasional acne, cancer, cough, earache, chronic asthma?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Have students read the Skills for Health and Wellness: Creating a Health Management Plan feature in the text and complete the Practice Your Skills activity. Students will create four SMART goals to include in their personal health management plans.</a:t>
                      </a:r>
                      <a:endParaRPr sz="4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8.1A, 8.1B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analyze the importance of getting regular checkups and screenings; identify when health services are needed to treat a health condition; and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list the steps in seeking treatment for a health condition.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Class Discussion: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For which of the following should you make an appointment with your doctor, and for which should you visit an urgent care center or emergency room: fever of 104°F for two days, severe burn, vomiting for more than one day, stepping on a nail, dog bite, minor rash, diarrhea for one day, sore throat for three days?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Worksheet: </a:t>
                      </a:r>
                      <a:r>
                        <a:rPr lang="en" sz="700">
                          <a:highlight>
                            <a:schemeClr val="accent6"/>
                          </a:highlight>
                        </a:rPr>
                        <a:t>Cultural Communication Differences in Health Care</a:t>
                      </a:r>
                      <a:endParaRPr sz="700"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8.9B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Assess Knowledge learned throughout the week.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define </a:t>
                      </a:r>
                      <a:r>
                        <a:rPr i="1" lang="en" sz="800">
                          <a:solidFill>
                            <a:schemeClr val="dk1"/>
                          </a:solidFill>
                        </a:rPr>
                        <a:t>community health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; analyze the influences affecting community health; advocate for community health by identifying community resources, participating in community service, considering organ donation, and understanding environmental justice;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700">
                          <a:highlight>
                            <a:schemeClr val="accent6"/>
                          </a:highlight>
                        </a:rPr>
                        <a:t>Open Note Quiz, </a:t>
                      </a:r>
                      <a:r>
                        <a:rPr lang="en" sz="700"/>
                        <a:t> Warmup: Discuss with partner: If you were the Mayor, what would you do to improve community health?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Begin Popcorn reading section 2.4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 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584114" y="263399"/>
            <a:ext cx="4138500" cy="4605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     </a:t>
            </a:r>
            <a:r>
              <a:rPr b="1" lang="en" sz="1000">
                <a:solidFill>
                  <a:schemeClr val="dk1"/>
                </a:solidFill>
              </a:rPr>
              <a:t>8th Grade Health</a:t>
            </a:r>
            <a:r>
              <a:rPr b="1" lang="en" sz="1000"/>
              <a:t>                       1st  six weeks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  <p:sp>
        <p:nvSpPr>
          <p:cNvPr id="56" name="Google Shape;56;p13"/>
          <p:cNvSpPr txBox="1"/>
          <p:nvPr/>
        </p:nvSpPr>
        <p:spPr>
          <a:xfrm>
            <a:off x="4857750" y="222700"/>
            <a:ext cx="3507300" cy="5220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WEEK</a:t>
            </a:r>
            <a:r>
              <a:rPr lang="en" sz="1200"/>
              <a:t>:  September 9-13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