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0AFFC7-C573-4056-8B11-68B2A4087867}">
  <a:tblStyle styleId="{AB0AFFC7-C573-4056-8B11-68B2A40878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7927f704_0_0:notes"/>
          <p:cNvSpPr/>
          <p:nvPr>
            <p:ph idx="2" type="sldImg"/>
          </p:nvPr>
        </p:nvSpPr>
        <p:spPr>
          <a:xfrm>
            <a:off x="38139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7927f7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6591" y="865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{AB0AFFC7-C573-4056-8B11-68B2A4087867}</a:tableStyleId>
              </a:tblPr>
              <a:tblGrid>
                <a:gridCol w="1689700"/>
                <a:gridCol w="1689700"/>
                <a:gridCol w="1689700"/>
                <a:gridCol w="1689700"/>
                <a:gridCol w="1689700"/>
              </a:tblGrid>
              <a:tr h="50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MONDAY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26th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TUESDAY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27th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WEDNESDAY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28th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THURSDAY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29th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FRIDAY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30th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8.18C, 8.19C, 8.2A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analyze the importance of social environment;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assess the impact of media and technology on teens;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7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List three nonmodifiable and three modifiable environmental factors.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Students are to begin lesson 1.3 reading guide to help them understand the section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8.18C, 8.19C, 8.2A, 8.4A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assess the impact of media and technology on teens; and describe how economic environment affects health</a:t>
                      </a:r>
                      <a:endParaRPr sz="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800"/>
                        <a:t>List three environmental protective factors you have, two environmental risk factors you have, and one thing you can do to reduce one of your risk factors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Complete lesson 1.3 Reading Guide</a:t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8.1A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Review Chapter 1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What is one new piece of information you learned yesterday? Today? Discuss with partner and focus on being a good listener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Assign students Chapter 1 Review</a:t>
                      </a:r>
                      <a:endParaRPr sz="800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8.1A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Review Chapter 1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What is one question you still have? Create one good test question based on what you have learned. It cannot be true/false.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Complete Chapter 1 Review as a class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8.3A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Assess understanding of Chapter 1; continue to chapter 2; explain the importance of taking responsibility for your health and wellness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700">
                          <a:highlight>
                            <a:schemeClr val="accent6"/>
                          </a:highlight>
                        </a:rPr>
                        <a:t>Take test on chapter 1</a:t>
                      </a:r>
                      <a:r>
                        <a:rPr lang="en" sz="700"/>
                        <a:t>, </a:t>
                      </a:r>
                      <a:r>
                        <a:rPr lang="en" sz="700"/>
                        <a:t>Begin reading chapter 2 when finished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700">
                          <a:solidFill>
                            <a:schemeClr val="dk1"/>
                          </a:solidFill>
                        </a:rPr>
                        <a:t>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84114" y="263399"/>
            <a:ext cx="4138500" cy="46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     </a:t>
            </a:r>
            <a:r>
              <a:rPr b="1" lang="en" sz="1000">
                <a:solidFill>
                  <a:schemeClr val="dk1"/>
                </a:solidFill>
              </a:rPr>
              <a:t>8th Grade Health</a:t>
            </a:r>
            <a:r>
              <a:rPr b="1" lang="en" sz="1000"/>
              <a:t>                       1st  six weeks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4857750" y="222700"/>
            <a:ext cx="3507300" cy="522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WEEK</a:t>
            </a:r>
            <a:r>
              <a:rPr lang="en" sz="1200"/>
              <a:t>:  August 26th-30th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