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B00E36F-7A9E-482E-9249-32F795812C68}">
  <a:tblStyle styleId="{4B00E36F-7A9E-482E-9249-32F795812C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07927f704_0_0:notes"/>
          <p:cNvSpPr/>
          <p:nvPr>
            <p:ph idx="2" type="sldImg"/>
          </p:nvPr>
        </p:nvSpPr>
        <p:spPr>
          <a:xfrm>
            <a:off x="381392" y="685800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07927f7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66591" y="8657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{4B00E36F-7A9E-482E-9249-32F795812C68}</a:tableStyleId>
              </a:tblPr>
              <a:tblGrid>
                <a:gridCol w="1689700"/>
                <a:gridCol w="1689700"/>
                <a:gridCol w="1689700"/>
                <a:gridCol w="1689700"/>
                <a:gridCol w="1689700"/>
              </a:tblGrid>
              <a:tr h="502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MONDAY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19th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TUESDAY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20th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WEDNESDAY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21st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THURSDAY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22nd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FRIDAY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23rd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19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TEKS: 8.7A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define health, wellness, and well-being;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analyze how the physical, mental and emotional, and social dimensions of health are interrelated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TLW: Ask students to describe someone they think is healthy. What criteria did they use to determine what being healthy looks like?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Popcorn read section 1.1 and have class discussion</a:t>
                      </a:r>
                      <a:endParaRPr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TEKS: 8.7A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 analyze how the physical, mental and emotional, and social dimensions of health are interrelated; and explain the status of health as it relates to a continuum.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TLW: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Have students complete the Lesson 1.1 Warm-Up Activity: Different Dimensions in the text. Students will give examples of how the dimensions of health are interrelated.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Workbook Activity A: The Dimensions of Health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TEKS: 8.4A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explain how risk and protective factors impact health;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identify genetic factors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TLW: Read a scenario about a person with several health conditions. Which factors can he control? Which can he not control?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Popcorn read section 1.2 and have class discussion </a:t>
                      </a:r>
                      <a:endParaRPr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TEKS: 8.4A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Objective: </a:t>
                      </a:r>
                      <a:r>
                        <a:rPr lang="en" sz="7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identify genetic factors; and describe the impact that behavioral choices and lifestyle have on health and wellness.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TLW: Class discussion: Explain the difference between risk factor and protective factor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1.2 Review Questions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TEKS: 8.1A, 8.2A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Objective: Test knowledge on the previous four days and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summarize how factors in a person’s physical environment influence health; analyze the importance of social environment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TLW: </a:t>
                      </a:r>
                      <a:r>
                        <a:rPr lang="en" sz="800">
                          <a:highlight>
                            <a:schemeClr val="accent6"/>
                          </a:highlight>
                        </a:rPr>
                        <a:t>Quiz </a:t>
                      </a:r>
                      <a:r>
                        <a:rPr lang="en" sz="800"/>
                        <a:t>on what we learned throughout the week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Move on to section 1.3 After Quiz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highlight>
                          <a:schemeClr val="accent6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solidFill>
                            <a:schemeClr val="dk1"/>
                          </a:solidFill>
                          <a:highlight>
                            <a:schemeClr val="accent6"/>
                          </a:highlight>
                        </a:rPr>
                        <a:t>Assign Worksheet: Making Health Decisions to be completed by Monday</a:t>
                      </a:r>
                      <a:endParaRPr sz="700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700">
                          <a:solidFill>
                            <a:schemeClr val="dk1"/>
                          </a:solidFill>
                        </a:rPr>
                        <a:t> 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584114" y="263399"/>
            <a:ext cx="4138500" cy="460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/>
              <a:t>     </a:t>
            </a:r>
            <a:r>
              <a:rPr b="1" lang="en" sz="1000">
                <a:solidFill>
                  <a:schemeClr val="dk1"/>
                </a:solidFill>
              </a:rPr>
              <a:t>8th Grade Health</a:t>
            </a:r>
            <a:r>
              <a:rPr b="1" lang="en" sz="1000"/>
              <a:t>                       1st  six weeks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  <p:sp>
        <p:nvSpPr>
          <p:cNvPr id="56" name="Google Shape;56;p13"/>
          <p:cNvSpPr txBox="1"/>
          <p:nvPr/>
        </p:nvSpPr>
        <p:spPr>
          <a:xfrm>
            <a:off x="4857750" y="222700"/>
            <a:ext cx="3507300" cy="5220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WEEK</a:t>
            </a:r>
            <a:r>
              <a:rPr lang="en" sz="1200"/>
              <a:t>:  August 19-23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